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7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3F98F-A5E3-47B8-A2EF-248700F5191A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3BAAA-355E-4F22-B0BC-FD363112C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389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97E34-EDEA-4FDB-826A-F29AD3D239E5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1696" y="3315673"/>
            <a:ext cx="7367283" cy="31412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D2C14-D71F-4FD6-A5D7-447FCBE86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453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D2C14-D71F-4FD6-A5D7-447FCBE860D7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3985F2-3096-4A41-B471-601B97FA8563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9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“Must I Be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Politically Passive?”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in the World of Politics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“Must I Be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Politically Passive?”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in the World</a:t>
            </a:r>
            <a:r>
              <a:rPr lang="en-US" sz="3200" baseline="0" dirty="0" smtClean="0">
                <a:solidFill>
                  <a:schemeClr val="bg1"/>
                </a:solidFill>
              </a:rPr>
              <a:t> of Politics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“Must I Be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Politically Passive?”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Faith in the World</a:t>
            </a:r>
            <a:r>
              <a:rPr lang="en-US" sz="3200" baseline="0" dirty="0" smtClean="0">
                <a:solidFill>
                  <a:schemeClr val="bg1"/>
                </a:solidFill>
              </a:rPr>
              <a:t> of Politics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Does our church clearly explain to young people the difference between healthy civic participation and unhealthy political partisanship?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your local congregation do</a:t>
            </a:r>
            <a:br>
              <a:rPr lang="en-US" dirty="0" smtClean="0"/>
            </a:br>
            <a:r>
              <a:rPr lang="en-US" dirty="0" smtClean="0"/>
              <a:t>more to provide such guidance</a:t>
            </a:r>
            <a:br>
              <a:rPr lang="en-US" dirty="0" smtClean="0"/>
            </a:br>
            <a:r>
              <a:rPr lang="en-US" i="1" dirty="0" smtClean="0"/>
              <a:t>without</a:t>
            </a:r>
            <a:r>
              <a:rPr lang="en-US" dirty="0" smtClean="0"/>
              <a:t> stepping into the</a:t>
            </a:r>
            <a:br>
              <a:rPr lang="en-US" dirty="0" smtClean="0"/>
            </a:br>
            <a:r>
              <a:rPr lang="en-US" dirty="0" smtClean="0"/>
              <a:t>realm of partisan politics?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26298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8 Chapter 06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171943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6000">
        <p:fade/>
      </p:transition>
    </mc:Choice>
    <mc:Fallback>
      <p:transition spd="med" advClick="0" advTm="17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do you respond to the</a:t>
            </a:r>
            <a:br>
              <a:rPr lang="en-US" dirty="0" smtClean="0"/>
            </a:br>
            <a:r>
              <a:rPr lang="en-US" dirty="0" smtClean="0"/>
              <a:t>suggestion that political involvement</a:t>
            </a:r>
            <a:br>
              <a:rPr lang="en-US" dirty="0" smtClean="0"/>
            </a:br>
            <a:r>
              <a:rPr lang="en-US" dirty="0" smtClean="0"/>
              <a:t>is a distraction that draws time and energy away from our true mission?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Because our citizenship lies</a:t>
            </a:r>
            <a:br>
              <a:rPr lang="en-US" dirty="0" smtClean="0"/>
            </a:br>
            <a:r>
              <a:rPr lang="en-US" dirty="0" smtClean="0"/>
              <a:t>elsewhere, should we keep our distance from the political concerns</a:t>
            </a:r>
            <a:br>
              <a:rPr lang="en-US" dirty="0" smtClean="0"/>
            </a:br>
            <a:r>
              <a:rPr lang="en-US" dirty="0" smtClean="0"/>
              <a:t>of our community or nation?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Should Adventists be</a:t>
            </a:r>
            <a:br>
              <a:rPr lang="en-US" dirty="0" smtClean="0"/>
            </a:br>
            <a:r>
              <a:rPr lang="en-US" dirty="0" smtClean="0"/>
              <a:t>concerned about leaving</a:t>
            </a:r>
            <a:br>
              <a:rPr lang="en-US" dirty="0" smtClean="0"/>
            </a:br>
            <a:r>
              <a:rPr lang="en-US" dirty="0" smtClean="0"/>
              <a:t>national policy to unbelievers?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Imagine the day-to-day life</a:t>
            </a:r>
            <a:br>
              <a:rPr lang="en-US" dirty="0" smtClean="0"/>
            </a:br>
            <a:r>
              <a:rPr lang="en-US" dirty="0" smtClean="0"/>
              <a:t>of an Adventist politician.  In</a:t>
            </a:r>
            <a:br>
              <a:rPr lang="en-US" dirty="0" smtClean="0"/>
            </a:br>
            <a:r>
              <a:rPr lang="en-US" dirty="0" smtClean="0"/>
              <a:t>what ways would his or her</a:t>
            </a:r>
            <a:br>
              <a:rPr lang="en-US" dirty="0" smtClean="0"/>
            </a:br>
            <a:r>
              <a:rPr lang="en-US" dirty="0" smtClean="0"/>
              <a:t>principles be tested?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Adventist values and beliefs</a:t>
            </a:r>
            <a:br>
              <a:rPr lang="en-US" dirty="0" smtClean="0"/>
            </a:br>
            <a:r>
              <a:rPr lang="en-US" dirty="0" smtClean="0"/>
              <a:t>have anything significant to contribute to current political debates?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Can you think of any public</a:t>
            </a:r>
            <a:br>
              <a:rPr lang="en-US" dirty="0" smtClean="0"/>
            </a:br>
            <a:r>
              <a:rPr lang="en-US" dirty="0" smtClean="0"/>
              <a:t>policy issues in today’s headlines where an Adventist perspective</a:t>
            </a:r>
            <a:br>
              <a:rPr lang="en-US" dirty="0" smtClean="0"/>
            </a:br>
            <a:r>
              <a:rPr lang="en-US" dirty="0" smtClean="0"/>
              <a:t>could be valuable?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81</Words>
  <Application>Microsoft Office PowerPoint</Application>
  <PresentationFormat>On-screen Show (4:3)</PresentationFormat>
  <Paragraphs>19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24</cp:revision>
  <cp:lastPrinted>2013-10-23T13:22:28Z</cp:lastPrinted>
  <dcterms:created xsi:type="dcterms:W3CDTF">2013-10-22T17:57:27Z</dcterms:created>
  <dcterms:modified xsi:type="dcterms:W3CDTF">2013-12-05T21:56:00Z</dcterms:modified>
</cp:coreProperties>
</file>